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2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10FC5CE-BE70-4FA7-92D0-6AC27945B6D6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AB029B6-E32B-43F2-A14D-1A235F528769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Registros e níveis de linguagem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Linguagem, língua, fala e repertório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2631" y="0"/>
            <a:ext cx="925663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349" y="0"/>
            <a:ext cx="92523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96" y="0"/>
            <a:ext cx="908740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3" y="0"/>
            <a:ext cx="913603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241" y="764704"/>
            <a:ext cx="8983935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716" y="836712"/>
            <a:ext cx="8079722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1" y="409167"/>
            <a:ext cx="7360160" cy="561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607" y="1340768"/>
            <a:ext cx="8338769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462" y="692696"/>
            <a:ext cx="7196913" cy="516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240" y="1052736"/>
            <a:ext cx="7739795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88840"/>
            <a:ext cx="896448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86" y="1052736"/>
            <a:ext cx="7860624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110" y="980728"/>
            <a:ext cx="7993548" cy="4752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854" y="1124744"/>
            <a:ext cx="838981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816" y="1772816"/>
            <a:ext cx="834836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6298" y="836712"/>
            <a:ext cx="7905054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351" y="620688"/>
            <a:ext cx="7993488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24744"/>
            <a:ext cx="8793121" cy="338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472" y="404664"/>
            <a:ext cx="8609078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806302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827584" y="620688"/>
            <a:ext cx="185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" pitchFamily="34" charset="0"/>
                <a:cs typeface="Arial" pitchFamily="34" charset="0"/>
              </a:rPr>
              <a:t>TEXTO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1" y="1372572"/>
            <a:ext cx="6559977" cy="407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63" y="0"/>
            <a:ext cx="90274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818773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496" y="836712"/>
            <a:ext cx="7958920" cy="489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84784"/>
            <a:ext cx="7096347" cy="343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059" y="1484784"/>
            <a:ext cx="7249427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84980"/>
            <a:ext cx="6753547" cy="498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345670"/>
            <a:ext cx="4282207" cy="5623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248" y="692695"/>
            <a:ext cx="7120136" cy="5317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725050"/>
            <a:ext cx="8148721" cy="53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507869"/>
            <a:ext cx="7485448" cy="572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276" y="0"/>
            <a:ext cx="9164276" cy="684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7450"/>
            <a:ext cx="9143999" cy="672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77" y="0"/>
            <a:ext cx="912472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9513" y="0"/>
            <a:ext cx="930302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4239" y="0"/>
            <a:ext cx="9392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544"/>
            <a:ext cx="9143999" cy="673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B7BB59410DAF249A19FAF38D3399AA5" ma:contentTypeVersion="2" ma:contentTypeDescription="Crie um novo documento." ma:contentTypeScope="" ma:versionID="7e2d38d639fc7c008d36fbe225de9cab">
  <xsd:schema xmlns:xsd="http://www.w3.org/2001/XMLSchema" xmlns:xs="http://www.w3.org/2001/XMLSchema" xmlns:p="http://schemas.microsoft.com/office/2006/metadata/properties" xmlns:ns2="3b334478-6a57-4fb9-a14e-ba0cdaa0f6e7" targetNamespace="http://schemas.microsoft.com/office/2006/metadata/properties" ma:root="true" ma:fieldsID="2b62daecde70a65be2041566e1107d79" ns2:_="">
    <xsd:import namespace="3b334478-6a57-4fb9-a14e-ba0cdaa0f6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334478-6a57-4fb9-a14e-ba0cdaa0f6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56DA95-7532-463A-AE84-7E2CA7E668F0}"/>
</file>

<file path=customXml/itemProps2.xml><?xml version="1.0" encoding="utf-8"?>
<ds:datastoreItem xmlns:ds="http://schemas.openxmlformats.org/officeDocument/2006/customXml" ds:itemID="{85A5C278-81AD-4606-BE56-21374E146970}"/>
</file>

<file path=customXml/itemProps3.xml><?xml version="1.0" encoding="utf-8"?>
<ds:datastoreItem xmlns:ds="http://schemas.openxmlformats.org/officeDocument/2006/customXml" ds:itemID="{D7B29B11-DD43-46A0-8971-34201F20CC5B}"/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195</TotalTime>
  <Words>13</Words>
  <Application>Microsoft Office PowerPoint</Application>
  <PresentationFormat>Apresentação na tela (4:3)</PresentationFormat>
  <Paragraphs>3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Lucida Sans Unicode</vt:lpstr>
      <vt:lpstr>Verdana</vt:lpstr>
      <vt:lpstr>Wingdings 2</vt:lpstr>
      <vt:lpstr>Wingdings 3</vt:lpstr>
      <vt:lpstr>Concurso</vt:lpstr>
      <vt:lpstr>Registros e níveis de linguagem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livia</dc:creator>
  <cp:lastModifiedBy>Compaq</cp:lastModifiedBy>
  <cp:revision>17</cp:revision>
  <dcterms:created xsi:type="dcterms:W3CDTF">2015-02-19T16:34:42Z</dcterms:created>
  <dcterms:modified xsi:type="dcterms:W3CDTF">2020-02-19T13:16:59Z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0x0101000B7BB59410DAF249A19FAF38D3399AA5</vt:lpwstr>
  </property>
</Properties>
</file>